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81" r:id="rId3"/>
    <p:sldId id="279" r:id="rId4"/>
    <p:sldId id="280" r:id="rId5"/>
    <p:sldId id="257" r:id="rId6"/>
    <p:sldId id="258" r:id="rId7"/>
    <p:sldId id="259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3429000"/>
            <a:ext cx="8001056" cy="403016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Тема проекта: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Конституция России – путь к правовому государству»</a:t>
            </a:r>
          </a:p>
          <a:p>
            <a:r>
              <a:rPr lang="ru-RU" dirty="0" smtClean="0"/>
              <a:t>Автор</a:t>
            </a:r>
            <a:r>
              <a:rPr lang="ru-RU" dirty="0" smtClean="0"/>
              <a:t>: </a:t>
            </a:r>
            <a:r>
              <a:rPr lang="ru-RU" dirty="0" err="1" smtClean="0"/>
              <a:t>Габдулхаков</a:t>
            </a:r>
            <a:r>
              <a:rPr lang="ru-RU" dirty="0" smtClean="0"/>
              <a:t> </a:t>
            </a:r>
            <a:r>
              <a:rPr lang="ru-RU" dirty="0" err="1" smtClean="0"/>
              <a:t>Ильнар</a:t>
            </a:r>
            <a:r>
              <a:rPr lang="ru-RU" dirty="0" smtClean="0"/>
              <a:t>, ученик 8 </a:t>
            </a:r>
            <a:r>
              <a:rPr lang="ru-RU" dirty="0" smtClean="0"/>
              <a:t>класса</a:t>
            </a: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1"/>
            <a:ext cx="6462464" cy="2739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8423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1268760"/>
            <a:ext cx="7308800" cy="4857403"/>
          </a:xfrm>
        </p:spPr>
        <p:txBody>
          <a:bodyPr>
            <a:normAutofit/>
          </a:bodyPr>
          <a:lstStyle/>
          <a:p>
            <a:r>
              <a:rPr lang="ru-RU" sz="2800" dirty="0"/>
              <a:t>Основные государственные законы Российской империи, впервые кодифицированные 1832 году под руководством М. М. Сперанского, в результате опубликования Манифеста Николая II «Об усовершенствовании государственного </a:t>
            </a:r>
            <a:r>
              <a:rPr lang="ru-RU" sz="2800" dirty="0" err="1"/>
              <a:t>порядка»были</a:t>
            </a:r>
            <a:r>
              <a:rPr lang="ru-RU" sz="2800" dirty="0"/>
              <a:t> значительно изменены и в редакции от 23 апреля 1906 года стали фактически первой конституцией России.</a:t>
            </a:r>
          </a:p>
        </p:txBody>
      </p:sp>
    </p:spTree>
    <p:extLst>
      <p:ext uri="{BB962C8B-B14F-4D97-AF65-F5344CB8AC3E}">
        <p14:creationId xmlns="" xmlns:p14="http://schemas.microsoft.com/office/powerpoint/2010/main" val="98414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63888" y="764704"/>
            <a:ext cx="4716512" cy="5361459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Конституция (от лат. – </a:t>
            </a:r>
            <a:r>
              <a:rPr lang="ru-RU" dirty="0" err="1"/>
              <a:t>constitutie</a:t>
            </a:r>
            <a:r>
              <a:rPr lang="ru-RU" dirty="0"/>
              <a:t> – установление) – основной закон или совокупность наиболее важных законов государства. В демократическом правовом государстве конституция обладает высшей юридической силой, определяет политическую систему и государственный строй, форму правления, принципы деятельности органов государственной власти, порядок их организации и компетенцию; основные принципы правосудия, избирательной системы, основные права, свободы и обязанности граждан. В Советской России были приняты конституции в 1918, 1925, 1937, 1978 гг. В СССР – в 1924,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98" y="1052736"/>
            <a:ext cx="3276264" cy="4407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57661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14543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Первая конституция Российской Федерации (РСФСР) была принята V Всероссийским съездом Советов на заседании 10 июля 1918 года как Конституция (Основной Закон) РСФСР и была опубликована в «Собрании Узаконений РСФСР». Основные принципы, которые легли в основу Конституции РСФСР 1918 года, были изложены в «Декларации прав трудящегося и эксплуатируемого народа». Конституция 1918 года закрепила диктатуру пролетариата. Лица, жившие на нетрудовые доходы или использовавшие наемный труд, были лишены политических прав. Данная Конституция была самой </a:t>
            </a:r>
            <a:r>
              <a:rPr lang="ru-RU" dirty="0" err="1"/>
              <a:t>идеологизированной</a:t>
            </a:r>
            <a:r>
              <a:rPr lang="ru-RU" dirty="0"/>
              <a:t> из всех советских конституций. Она утратила силу в связи с принятием Конституции (Основного Закона) РСФСР, утверждённой Постановлением XII Всероссийского съезда Советов рабочих, крестьянских, казачьих и красноармейских депутатов от 11 мая 1925 года.</a:t>
            </a:r>
          </a:p>
        </p:txBody>
      </p:sp>
    </p:spTree>
    <p:extLst>
      <p:ext uri="{BB962C8B-B14F-4D97-AF65-F5344CB8AC3E}">
        <p14:creationId xmlns="" xmlns:p14="http://schemas.microsoft.com/office/powerpoint/2010/main" val="252220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59832" y="836712"/>
            <a:ext cx="5220568" cy="5289451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В соответствии с решением I съезда Советов и ЦИК СССР Президиум ЦИК СССР 10 января 1923 г. образовал шесть комиссий для подготовки важнейших частей будущей Конституции: комиссию по созданию положений о СНК, СТО и наркоматах СССР; бюджетную комиссию; комиссию по разработке положения о Верховном Суде СССР и ОГПУ; комиссию по утверждению государственного флага и герба СССР; комиссию по выработке положения о ЦИК СССР и его членах; комиссию по персональному составу наркоматов и коллегий.</a:t>
            </a:r>
          </a:p>
          <a:p>
            <a:r>
              <a:rPr lang="ru-RU" dirty="0"/>
              <a:t>31 января 1924 г. II съезд Советов СССР единогласно утвердил Конституцию</a:t>
            </a:r>
          </a:p>
          <a:p>
            <a:r>
              <a:rPr lang="ru-RU" dirty="0"/>
              <a:t>СССР. Первая Конституция СССР вошла в историю как Конституция СССР 1924 г.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224484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5483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059832" y="1340768"/>
            <a:ext cx="5220568" cy="478539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Осенью 1935 года ЦИК СССР создал Конституционную комиссию под председательством Секретаря ЦК ВКП(б) И. В. Сталина и 12 подкомиссий. Новая Конституция по замыслу авторов должна была отразить важный этап в истории Советского государства — построение социализма. 12 июня 1936 года проект Конституции был опубликован и обсуждался в течение последующих 6 месяцев на всех уровнях.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43075"/>
            <a:ext cx="261937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12113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124744"/>
            <a:ext cx="7408333" cy="500141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 её обсуждении впервые участвовало 75 млн человек, было внесено 1,5 млн предложений, дополнений, поправок, публикуемых в периодической печати. Предложения, противоречащие политическому курсу партии (например, разрешить частную собственность или ликвидировать колхозы), не публиковались, и сохранились в архивах под названием «враждебные отклики».</a:t>
            </a:r>
          </a:p>
          <a:p>
            <a:endParaRPr lang="ru-RU" dirty="0"/>
          </a:p>
          <a:p>
            <a:r>
              <a:rPr lang="ru-RU" dirty="0"/>
              <a:t>В работе над текстом конституции непосредственно принимал участие И. В. Сталин.</a:t>
            </a:r>
          </a:p>
          <a:p>
            <a:endParaRPr lang="ru-RU" dirty="0"/>
          </a:p>
          <a:p>
            <a:r>
              <a:rPr lang="ru-RU" dirty="0"/>
              <a:t>Новая конституция была принята 5 декабря 1936 года и официально опубликована 6 декабря в издании Известия ЦИК СССР и ВЦИК, № 283.</a:t>
            </a:r>
          </a:p>
          <a:p>
            <a:endParaRPr lang="ru-RU" dirty="0"/>
          </a:p>
          <a:p>
            <a:r>
              <a:rPr lang="ru-RU" dirty="0"/>
              <a:t>Конституция (Основной Закон) 1977 года (Развитого социализма)</a:t>
            </a:r>
          </a:p>
          <a:p>
            <a:endParaRPr lang="ru-RU" dirty="0"/>
          </a:p>
          <a:p>
            <a:r>
              <a:rPr lang="ru-RU" dirty="0"/>
              <a:t>Разработка Конституции 1977 года.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571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836712"/>
            <a:ext cx="3528392" cy="5289451"/>
          </a:xfrm>
        </p:spPr>
        <p:txBody>
          <a:bodyPr>
            <a:normAutofit fontScale="92500"/>
          </a:bodyPr>
          <a:lstStyle/>
          <a:p>
            <a:r>
              <a:rPr lang="ru-RU" dirty="0"/>
              <a:t>Разработка новой конституции началась ещё в 1962 году, когда 25 апреля того года Верховный Совет СССР постановил выработать проект новой Конституции СССР и создал Конституционную комиссию в составе 97 человек. Председателем Конституционной комиссии был назначен Н. С. Хрущёв.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24744"/>
            <a:ext cx="3425825" cy="4428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3115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76672"/>
            <a:ext cx="7941568" cy="1252728"/>
          </a:xfrm>
        </p:spPr>
        <p:txBody>
          <a:bodyPr>
            <a:normAutofit fontScale="90000"/>
          </a:bodyPr>
          <a:lstStyle/>
          <a:p>
            <a:r>
              <a:rPr lang="ru-RU" sz="3100" dirty="0"/>
              <a:t>11 декабря 1964 года председателем Конституционной комиссии стал Л. И. Брежнев</a:t>
            </a:r>
            <a:r>
              <a:rPr lang="ru-RU" dirty="0"/>
              <a:t>.                              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204864"/>
            <a:ext cx="4591711" cy="3744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6150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755576" y="1124744"/>
            <a:ext cx="7524824" cy="5001419"/>
          </a:xfrm>
        </p:spPr>
        <p:txBody>
          <a:bodyPr/>
          <a:lstStyle/>
          <a:p>
            <a:pPr lvl="2"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Calibri"/>
                <a:ea typeface="Calibri"/>
                <a:cs typeface="Times New Roman"/>
              </a:rPr>
              <a:t>19 декабря 1966 года согласно постановлению Верховного Совета, в состав Конституционной комиссии вошли 33 новых депутата взамен выбывших.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086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836712"/>
            <a:ext cx="7408333" cy="5289451"/>
          </a:xfrm>
        </p:spPr>
        <p:txBody>
          <a:bodyPr>
            <a:normAutofit/>
          </a:bodyPr>
          <a:lstStyle/>
          <a:p>
            <a:r>
              <a:rPr lang="ru-RU" dirty="0"/>
              <a:t>4-6 октября 1977 года состоялось слушание Конституции на заседаниях палат Верховного Совета. 7 октября состоялось заключительное совместное заседание палат Верховного Совета СССР, где вначале по разделам, а затем в целом Конституция была принята. В тот же день Верховный Совет СССР раздельным голосованием по палатам принял Декларацию Верховного Совета СССР о принятии и объявлении Конституции (Основного Закона) СССР, Закон СССР об объявлении дня принятия Конституции (Основного Закона) СССР всенародным праздником и Закон СССР о порядке введения в действие Конституции (Основного Закона) СССР.</a:t>
            </a:r>
          </a:p>
        </p:txBody>
      </p:sp>
    </p:spTree>
    <p:extLst>
      <p:ext uri="{BB962C8B-B14F-4D97-AF65-F5344CB8AC3E}">
        <p14:creationId xmlns="" xmlns:p14="http://schemas.microsoft.com/office/powerpoint/2010/main" val="108102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43248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Причиной нашего участия было и то, что создание данного проекта проходило в рамках конкурса, проводимого к событию, посвященному 20 – </a:t>
            </a:r>
            <a:r>
              <a:rPr lang="ru-RU" sz="2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Конституции Российской Федерации. Хочется проверить свои возможности, при участии в  данном конкурсе.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нномконку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0" y="836712"/>
            <a:ext cx="3708400" cy="528945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16 июня 1990 года была образована Конституционная комиссия I Съезда народных депутатов РСФСР, которая начала эту работу. Секретарём комиссии был утверждён О. Г. Румянцев. Сначала в состав комиссии вошли 102 депутата, но к ноябрю 1992 года её численность сократилась до 98 человек, в частности, из-за того, что три члена Конституционной комиссии были избраны в состав Конституционного Суда РФ.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68" y="540862"/>
            <a:ext cx="4117323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76811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635896" y="836712"/>
            <a:ext cx="4644504" cy="5289451"/>
          </a:xfrm>
        </p:spPr>
        <p:txBody>
          <a:bodyPr/>
          <a:lstStyle/>
          <a:p>
            <a:r>
              <a:rPr lang="ru-RU" dirty="0"/>
              <a:t>В результате совместной работы был выработан новый единый проект Конституции России, который в дальнейшем был вынесен президентом России на всенародное голосование (фактически — на референдум), и стал действующей Конституцией Российской Федерации по итогам голосования, прошедшего 12 декабря 1993 г.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04" y="1124744"/>
            <a:ext cx="2609850" cy="404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4586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764704"/>
            <a:ext cx="7380808" cy="5361459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15 октября 1993 года президент Б. Н. Ельцин подписал указ о всенародном голосовании по проекту конституции России и утвердил «Положение о всенародном голосовании по проекту Конституции Российской Федерации 12 декабря 1993 года». Согласно Положению, Конституция считалась одобренной, если за её принятие проголосовало большинство избирателей, принявших участие в голосовании, при том условии, что участие в голосовании приняло более половины числа зарегистрированных избирателей.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566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1196752"/>
            <a:ext cx="3852416" cy="4929411"/>
          </a:xfrm>
        </p:spPr>
        <p:txBody>
          <a:bodyPr/>
          <a:lstStyle/>
          <a:p>
            <a:r>
              <a:rPr lang="ru-RU" dirty="0"/>
              <a:t>Голосование состоялось 12 декабря 1993 года. За принятие конституции проголосовало 58,43 %, против — 41,57 %. Новая конституция была принята и вступила в действие со дня её опубликования в «Российской газете» — 25 декабря 1993 года.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799" y="1124744"/>
            <a:ext cx="2880320" cy="4394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7904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7"/>
            <a:ext cx="7408333" cy="29523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   Спасибо </a:t>
            </a:r>
            <a:r>
              <a:rPr lang="ru-RU" sz="5400" dirty="0"/>
              <a:t>за внимание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85049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250033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разработать творческий проект (создание WEB–сайта) на тему  «Конституция России – путь к правовому государству»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2714620"/>
            <a:ext cx="7572428" cy="321471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Развивать умение работать с историческим материалом, выбирать главное из разных источников;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Определять цель, этапы создания, принятие Конституций России, начиная с 1918 года;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Уметь делать выводы, анализировать, систематизировать отобранный материал;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Создать WEB – сайт, как продукт нашей проектной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2451638"/>
          </a:xfrm>
        </p:spPr>
        <p:txBody>
          <a:bodyPr>
            <a:normAutofit/>
          </a:bodyPr>
          <a:lstStyle/>
          <a:p>
            <a:r>
              <a:rPr lang="ru-RU" b="1" dirty="0" smtClean="0"/>
              <a:t> Исследование</a:t>
            </a:r>
            <a:r>
              <a:rPr lang="ru-RU" dirty="0" smtClean="0"/>
              <a:t> - сбор и уточнение информации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оформление проекта.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40"/>
          </a:xfrm>
        </p:spPr>
        <p:txBody>
          <a:bodyPr>
            <a:normAutofit/>
          </a:bodyPr>
          <a:lstStyle/>
          <a:p>
            <a:r>
              <a:rPr lang="ru-RU" dirty="0"/>
              <a:t>Факторы, предопределяющие деление конституционной истории на этапы, — это экономические, политические, социальные и идеологические условия общественного развития. Этапы конституционного развития не могут быть оторваны от этапов всего общественного развития, они взаимосвязаны и взаимообусловлены. Однако конституция имеет и свою собственную историю; перемены в конституционном строе общества могут происходить в рамках одного и того же этапа общей истории.</a:t>
            </a:r>
          </a:p>
        </p:txBody>
      </p:sp>
    </p:spTree>
    <p:extLst>
      <p:ext uri="{BB962C8B-B14F-4D97-AF65-F5344CB8AC3E}">
        <p14:creationId xmlns="" xmlns:p14="http://schemas.microsoft.com/office/powerpoint/2010/main" val="340766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75856" y="692696"/>
            <a:ext cx="5688632" cy="5616624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Основная причина конституционных преобразований при социализме — динамизм общества. Конституция призвана отражать и регулировать реально существующие общественные отношения и одновременно способствовать их прогрессу. И если бы эти общественные отношения оставались неизменными, застывали в своем развитии, то не было бы нужды в обновлении их конституционных основ. Поскольку же социалистическое общество быстро идет вперед, то закономерно, что конституционные постановления со временем устаревают и должны уступить место новым, соответствующим социальным переменам. Тем самым конституционное регулирование сохраняет свою активную роль в жизни общества, стимулирует и гарантирует его развитие.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059832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89007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980728"/>
            <a:ext cx="7408333" cy="5145435"/>
          </a:xfrm>
        </p:spPr>
        <p:txBody>
          <a:bodyPr>
            <a:normAutofit fontScale="92500"/>
          </a:bodyPr>
          <a:lstStyle/>
          <a:p>
            <a:r>
              <a:rPr lang="ru-RU" dirty="0"/>
              <a:t>Элементы конституционной монархии наличествовали в России в начале XVII века — власть царя Василия Шуйского была ограничена крестоцеловальной записью. Документы конституционного содержания появились в России в первой половине XVIII века. В 1730 году Дмитрий Михайлович Голицын попытался ввести в России конституционную монархию. Власть императрицы Анны Иоанновны была ограничена «кондициями», но полноценная конституция не была введена. Опираясь на нижние чины армии, агитированные за абсолютную монархию Прокоповичем, Анна надорвала кондиции и стала абсолютной монархиней; члены Верховного тайного совета, к которому переходила полнота власти по кондициям, были почти все репрессированы</a:t>
            </a:r>
          </a:p>
        </p:txBody>
      </p:sp>
    </p:spTree>
    <p:extLst>
      <p:ext uri="{BB962C8B-B14F-4D97-AF65-F5344CB8AC3E}">
        <p14:creationId xmlns="" xmlns:p14="http://schemas.microsoft.com/office/powerpoint/2010/main" val="292528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427984" y="620688"/>
            <a:ext cx="4176464" cy="5505475"/>
          </a:xfrm>
        </p:spPr>
        <p:txBody>
          <a:bodyPr>
            <a:normAutofit fontScale="92500"/>
          </a:bodyPr>
          <a:lstStyle/>
          <a:p>
            <a:r>
              <a:rPr lang="ru-RU" dirty="0"/>
              <a:t>В 1773 году дипломат Никита Иванович Панин и литератор Денис Иванович Фонвизин попытались осуществить переворот, возвести на престол царевича Павла Петровича (воспитателем которого был Панин), и ввести в России конституцию. Екатерина II узнала о заговоре, но не подвергла заговорщиков репрессиям. Панин был лишь удалён от Павла, но при этом </a:t>
            </a:r>
            <a:r>
              <a:rPr lang="ru-RU" dirty="0" err="1"/>
              <a:t>отблагодарствован</a:t>
            </a:r>
            <a:r>
              <a:rPr lang="ru-RU" dirty="0"/>
              <a:t> императрицей.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2994156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649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908720"/>
            <a:ext cx="4176463" cy="521744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 начале своего царствования Александр I хотел ввести в России конституцию, но отказался от этой идеи. В 1815 </a:t>
            </a:r>
            <a:r>
              <a:rPr lang="ru-RU" dirty="0" err="1"/>
              <a:t>годуконституцию</a:t>
            </a:r>
            <a:r>
              <a:rPr lang="ru-RU" dirty="0"/>
              <a:t> получило Царство Польское. Конституцию требовали ввести в России и декабристы, организации которых возникли в 1810-х годах. Проекты конституции, предлагавшиеся декабристами, были самыми различными: от проекта Никиты </a:t>
            </a:r>
            <a:r>
              <a:rPr lang="ru-RU" dirty="0" err="1"/>
              <a:t>Муравьёва</a:t>
            </a:r>
            <a:r>
              <a:rPr lang="ru-RU" dirty="0"/>
              <a:t>, который придерживался самых умеренных позиций, до радикальной Русской правды Павла Пестеля.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052736"/>
            <a:ext cx="302433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1301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86</TotalTime>
  <Words>1461</Words>
  <Application>Microsoft Office PowerPoint</Application>
  <PresentationFormat>Экран (4:3)</PresentationFormat>
  <Paragraphs>43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Слайд 1</vt:lpstr>
      <vt:lpstr>Причиной нашего участия было и то, что создание данного проекта проходило в рамках конкурса, проводимого к событию, посвященному 20 – летию Конституции Российской Федерации. Хочется проверить свои возможности, при участии в  данном конкурсе.  нномконку  </vt:lpstr>
      <vt:lpstr>Цель: разработать творческий проект (создание WEB–сайта) на тему  «Конституция России – путь к правовому государству» </vt:lpstr>
      <vt:lpstr> Исследование - сбор и уточнение информации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11 декабря 1964 года председателем Конституционной комиссии стал Л. И. Брежнев.                              </vt:lpstr>
      <vt:lpstr>Слайд 18</vt:lpstr>
      <vt:lpstr>Слайд 19</vt:lpstr>
      <vt:lpstr>.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Ильмира</dc:creator>
  <cp:lastModifiedBy>учителя</cp:lastModifiedBy>
  <cp:revision>13</cp:revision>
  <dcterms:created xsi:type="dcterms:W3CDTF">2013-11-16T06:20:08Z</dcterms:created>
  <dcterms:modified xsi:type="dcterms:W3CDTF">2013-11-16T09:20:16Z</dcterms:modified>
</cp:coreProperties>
</file>